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9" r:id="rId4"/>
    <p:sldId id="261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</p:sldIdLst>
  <p:sldSz cx="12192000" cy="6858000"/>
  <p:notesSz cx="6858000" cy="9144000"/>
  <p:embeddedFontLst>
    <p:embeddedFont>
      <p:font typeface="微軟正黑體" panose="020B0604030504040204" pitchFamily="34" charset="-120"/>
      <p:regular r:id="rId20"/>
      <p:bold r:id="rId21"/>
    </p:embeddedFont>
    <p:embeddedFont>
      <p:font typeface="OCR A Extended" panose="02010509020102010303" pitchFamily="50" charset="0"/>
      <p:regular r:id="rId22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76606" autoAdjust="0"/>
  </p:normalViewPr>
  <p:slideViewPr>
    <p:cSldViewPr snapToGrid="0">
      <p:cViewPr varScale="1">
        <p:scale>
          <a:sx n="89" d="100"/>
          <a:sy n="89" d="100"/>
        </p:scale>
        <p:origin x="27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A71D5B-6B1C-4265-AC0E-EB7F44EAA1A0}" type="datetimeFigureOut">
              <a:rPr lang="en-US" smtClean="0"/>
              <a:t>01/02/2025</a:t>
            </a:fld>
            <a:endParaRPr 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4E5198-66CA-43B5-AEE0-5209F55B1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29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用動畫做時間流動的效果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E5198-66CA-43B5-AEE0-5209F55B14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299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1802D-EEB0-4A2F-156E-86D41C5A3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5C30F25-C455-1436-8BB1-57E2BEA80A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8D36AEB-B175-5998-6C85-40175E6576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同</a:t>
            </a:r>
            <a:r>
              <a:rPr lang="en-US" dirty="0"/>
              <a:t>Clip</a:t>
            </a:r>
            <a:r>
              <a:rPr lang="en-US" altLang="zh-TW" dirty="0"/>
              <a:t>02</a:t>
            </a:r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D164985-7865-0D02-B7AF-AD67B93E49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E5198-66CA-43B5-AEE0-5209F55B14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761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2CA6C-C1BD-91E0-C878-C1D6F3917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3C42412-6666-E8FC-C161-0BF89CC9DF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C32AD7A-2049-5110-2125-DA56B4BD03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同</a:t>
            </a:r>
            <a:r>
              <a:rPr lang="en-US" dirty="0"/>
              <a:t>Clip</a:t>
            </a:r>
            <a:r>
              <a:rPr lang="en-US" altLang="zh-TW" dirty="0"/>
              <a:t>02</a:t>
            </a:r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E1A883-2FBF-5D4C-B516-03E9D6249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E5198-66CA-43B5-AEE0-5209F55B148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30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4B008-0693-9017-7677-F243D0C81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EE273361-8060-9C1E-7D02-D1B10EC561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8563A79-BD04-FAC7-3364-07342F4385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同</a:t>
            </a:r>
            <a:r>
              <a:rPr lang="en-US" dirty="0"/>
              <a:t>Clip</a:t>
            </a:r>
            <a:r>
              <a:rPr lang="en-US" altLang="zh-TW" dirty="0"/>
              <a:t>02</a:t>
            </a:r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7E8CD7C-B678-2126-BA23-420B499573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E5198-66CA-43B5-AEE0-5209F55B148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58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EB97B-5864-27AE-FBFC-35E223758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B137857-2D08-8EF7-9FCA-68215F08A6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016E072-F53E-EE4D-9FC6-7634C275D9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使用</a:t>
            </a:r>
            <a:r>
              <a:rPr lang="en-US" altLang="zh-TW" dirty="0"/>
              <a:t>Midjourney</a:t>
            </a:r>
            <a:r>
              <a:rPr lang="zh-TW" altLang="en-US" dirty="0"/>
              <a:t>的</a:t>
            </a:r>
            <a:r>
              <a:rPr lang="en-US" altLang="zh-TW" dirty="0"/>
              <a:t>niji6</a:t>
            </a:r>
            <a:r>
              <a:rPr lang="zh-TW" altLang="en-US" dirty="0"/>
              <a:t>模型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有將自己的人設圖片餵給</a:t>
            </a:r>
            <a:r>
              <a:rPr lang="en-US" altLang="zh-TW" dirty="0"/>
              <a:t>AI</a:t>
            </a:r>
            <a:r>
              <a:rPr lang="zh-TW" altLang="en-US" dirty="0"/>
              <a:t>參考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Prompt: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candid photograph:2, A character standing in a game level scene, stylized 2D:2 world with fantasy elements. The character is not looking at the camera, facing away with their back towards the viewer:2, A person reaching out a single hand toward the sky, gazing upward with hope, highly detailed textures, cinematic lighting --</a:t>
            </a:r>
            <a:r>
              <a:rPr lang="en-US" dirty="0" err="1"/>
              <a:t>cref</a:t>
            </a:r>
            <a:r>
              <a:rPr lang="en-US" dirty="0"/>
              <a:t> https://s.mj.run/oP4BV2XKGOU --no eye to camera, face to camera, cowboy shot --</a:t>
            </a:r>
            <a:r>
              <a:rPr lang="en-US" dirty="0" err="1"/>
              <a:t>niji</a:t>
            </a:r>
            <a:r>
              <a:rPr lang="en-US" dirty="0"/>
              <a:t> 6 --</a:t>
            </a:r>
            <a:r>
              <a:rPr lang="en-US" dirty="0" err="1"/>
              <a:t>ar</a:t>
            </a:r>
            <a:r>
              <a:rPr lang="en-US" dirty="0"/>
              <a:t> 1:1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7D0806-13FD-5C2F-F515-AF0CFB41CF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E5198-66CA-43B5-AEE0-5209F55B148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414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E5198-66CA-43B5-AEE0-5209F55B148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874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使用</a:t>
            </a:r>
            <a:r>
              <a:rPr lang="en-US" altLang="zh-TW" dirty="0"/>
              <a:t>Midjourney</a:t>
            </a:r>
            <a:r>
              <a:rPr lang="zh-TW" altLang="en-US" dirty="0"/>
              <a:t>的</a:t>
            </a:r>
            <a:r>
              <a:rPr lang="en-US" altLang="zh-TW" dirty="0"/>
              <a:t>niji6</a:t>
            </a:r>
            <a:r>
              <a:rPr lang="zh-TW" altLang="en-US" dirty="0"/>
              <a:t>模型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有將自己的人設圖片餵給</a:t>
            </a:r>
            <a:r>
              <a:rPr lang="en-US" altLang="zh-TW" dirty="0"/>
              <a:t>AI</a:t>
            </a:r>
            <a:r>
              <a:rPr lang="zh-TW" altLang="en-US" dirty="0"/>
              <a:t>參考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Prompt:</a:t>
            </a:r>
          </a:p>
          <a:p>
            <a:r>
              <a:rPr lang="en-US" dirty="0"/>
              <a:t>A person standing in a serene landscape, arms outstretched, gazing towards the sky with a feeling of acceptance and serenity, embracing the vastness of the sky and receiving its blessings, under a dramatic cloudy or sunny sky with soft lighting and a gentle breeze, clean background --</a:t>
            </a:r>
            <a:r>
              <a:rPr lang="en-US" dirty="0" err="1"/>
              <a:t>cref</a:t>
            </a:r>
            <a:r>
              <a:rPr lang="en-US" dirty="0"/>
              <a:t> &lt;</a:t>
            </a:r>
            <a:r>
              <a:rPr lang="zh-TW" altLang="en-US" dirty="0"/>
              <a:t>圖片網址</a:t>
            </a:r>
            <a:r>
              <a:rPr lang="en-US" dirty="0"/>
              <a:t>&gt; --</a:t>
            </a:r>
            <a:r>
              <a:rPr lang="en-US" dirty="0" err="1"/>
              <a:t>ar</a:t>
            </a:r>
            <a:r>
              <a:rPr lang="en-US" dirty="0"/>
              <a:t> 1:1 --</a:t>
            </a:r>
            <a:r>
              <a:rPr lang="en-US" dirty="0" err="1"/>
              <a:t>niji</a:t>
            </a:r>
            <a:r>
              <a:rPr lang="en-US" dirty="0"/>
              <a:t> 6</a:t>
            </a:r>
          </a:p>
          <a:p>
            <a:endParaRPr lang="en-US" dirty="0"/>
          </a:p>
          <a:p>
            <a:r>
              <a:rPr lang="zh-TW" altLang="en-US" dirty="0"/>
              <a:t>並且後製素材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E5198-66CA-43B5-AEE0-5209F55B14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31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E5198-66CA-43B5-AEE0-5209F55B14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79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0EE06-E1FD-3371-9866-BE05ABF2D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18267E96-2C73-C740-6B7B-F295D0CF8A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A58AAC7-C8AB-E0C7-DC96-4A98B63871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703F065-2260-8685-4B56-FAA09D39DF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E5198-66CA-43B5-AEE0-5209F55B148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013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332DA-3B8A-7464-9474-77C1FE2A9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8D1EA0A3-5B8D-B5C6-49A7-6581832EB5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64E974F-B78F-D8ED-B493-35CEA3825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2CB57FA-1D24-E44D-62C9-F71E64BC1E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E5198-66CA-43B5-AEE0-5209F55B14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676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703E0-F73B-AAFD-4E97-7C02D7852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9AEA40C1-8AB8-62CD-000B-D8AE4F0342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B9B662B-1940-6251-C5AB-7FDE93318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同</a:t>
            </a:r>
            <a:r>
              <a:rPr lang="en-US" altLang="zh-TW" dirty="0"/>
              <a:t>Clip02</a:t>
            </a:r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05F3CB8-321E-1661-328C-4B894F902A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E5198-66CA-43B5-AEE0-5209F55B148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910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043ED-AC76-D8D6-EE3B-34D118FEA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BC48BB67-35F3-F65F-20D4-8FBE21882D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F0730CA-8902-1387-2CC1-A0FE4A7028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使用</a:t>
            </a:r>
            <a:r>
              <a:rPr lang="en-US" altLang="zh-TW" dirty="0"/>
              <a:t>Midjourney</a:t>
            </a:r>
            <a:r>
              <a:rPr lang="zh-TW" altLang="en-US" dirty="0"/>
              <a:t>的</a:t>
            </a:r>
            <a:r>
              <a:rPr lang="en-US" altLang="zh-TW" dirty="0"/>
              <a:t>niji6</a:t>
            </a:r>
            <a:r>
              <a:rPr lang="zh-TW" altLang="en-US" dirty="0"/>
              <a:t>模型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有將自己的人設圖片餵給</a:t>
            </a:r>
            <a:r>
              <a:rPr lang="en-US" altLang="zh-TW" dirty="0"/>
              <a:t>AI</a:t>
            </a:r>
            <a:r>
              <a:rPr lang="zh-TW" altLang="en-US" dirty="0"/>
              <a:t>參考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Prompt: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character clutching their head in distress, showcasing panic and anxiety, dramatic expression with a focus on emotional tension, soft lighting emphasizing facial features, surrounded by a minimalistic background to isolate the emotion. --</a:t>
            </a:r>
            <a:r>
              <a:rPr lang="en-US" dirty="0" err="1"/>
              <a:t>cref</a:t>
            </a:r>
            <a:r>
              <a:rPr lang="en-US" dirty="0"/>
              <a:t> &lt;</a:t>
            </a:r>
            <a:r>
              <a:rPr lang="zh-TW" altLang="en-US" dirty="0"/>
              <a:t>圖片網址</a:t>
            </a:r>
            <a:r>
              <a:rPr lang="en-US" dirty="0"/>
              <a:t>&gt; --</a:t>
            </a:r>
            <a:r>
              <a:rPr lang="en-US" dirty="0" err="1"/>
              <a:t>niji</a:t>
            </a:r>
            <a:r>
              <a:rPr lang="en-US" dirty="0"/>
              <a:t> 6 --</a:t>
            </a:r>
            <a:r>
              <a:rPr lang="en-US" dirty="0" err="1"/>
              <a:t>ar</a:t>
            </a:r>
            <a:r>
              <a:rPr lang="en-US" dirty="0"/>
              <a:t> 1:1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並稍微小修一下</a:t>
            </a:r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D8DB3A2-5D5E-7C8F-F8DC-6F3B3D53AC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E5198-66CA-43B5-AEE0-5209F55B14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737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5C590-900B-9AF9-374B-75338A1E5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BCC2A4E-AB04-C456-1936-41012C3CBF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302E957-6B02-7121-9D88-42915EA17E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使用</a:t>
            </a:r>
            <a:r>
              <a:rPr lang="en-US" altLang="zh-TW" dirty="0"/>
              <a:t>Midjourney</a:t>
            </a:r>
            <a:r>
              <a:rPr lang="zh-TW" altLang="en-US" dirty="0"/>
              <a:t>的</a:t>
            </a:r>
            <a:r>
              <a:rPr lang="en-US" altLang="zh-TW" dirty="0"/>
              <a:t>niji6</a:t>
            </a:r>
            <a:r>
              <a:rPr lang="zh-TW" altLang="en-US" dirty="0"/>
              <a:t>模型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有將自己的人設圖片餵給</a:t>
            </a:r>
            <a:r>
              <a:rPr lang="en-US" altLang="zh-TW" dirty="0"/>
              <a:t>AI</a:t>
            </a:r>
            <a:r>
              <a:rPr lang="zh-TW" altLang="en-US" dirty="0"/>
              <a:t>參考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Prompt: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attend an exam, write a question, in classroom --</a:t>
            </a:r>
            <a:r>
              <a:rPr lang="en-US" dirty="0" err="1"/>
              <a:t>cref</a:t>
            </a:r>
            <a:r>
              <a:rPr lang="en-US" dirty="0"/>
              <a:t> &lt;</a:t>
            </a:r>
            <a:r>
              <a:rPr lang="zh-TW" altLang="en-US" dirty="0"/>
              <a:t>圖片網址</a:t>
            </a:r>
            <a:r>
              <a:rPr lang="en-US" dirty="0"/>
              <a:t>&gt; --</a:t>
            </a:r>
            <a:r>
              <a:rPr lang="en-US" dirty="0" err="1"/>
              <a:t>niji</a:t>
            </a:r>
            <a:r>
              <a:rPr lang="en-US" dirty="0"/>
              <a:t> 6 --</a:t>
            </a:r>
            <a:r>
              <a:rPr lang="en-US" dirty="0" err="1"/>
              <a:t>ar</a:t>
            </a:r>
            <a:r>
              <a:rPr lang="en-US" dirty="0"/>
              <a:t> 1:1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175FB0D-AF80-350A-F0C4-6F6CF2125F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E5198-66CA-43B5-AEE0-5209F55B148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74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61D1B-FB00-7AF3-D18D-1F3F253D6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5B09F6EE-754A-AB98-0F4D-E91E74E32F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606D121-4FCD-E6E8-0899-E21FCE0E34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同</a:t>
            </a:r>
            <a:r>
              <a:rPr lang="en-US" dirty="0"/>
              <a:t>Clip</a:t>
            </a:r>
            <a:r>
              <a:rPr lang="en-US" altLang="zh-TW" dirty="0"/>
              <a:t>02</a:t>
            </a:r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687FC07-8D17-395A-1FBC-116EB2E206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E5198-66CA-43B5-AEE0-5209F55B148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579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5CC918-B447-434E-B98E-5847BB49C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17FCC70-CC4E-4CB6-B2CF-9FDA5AC4D3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08F018-0004-4322-AD0F-E6E740964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427B34-CB13-41C7-B2F2-CED9BDC5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6FA962E-5B03-439A-928C-873668765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3035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F0018-7F8E-4206-A929-07CDC6B5F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B801E88-34C3-4545-A358-81F5614FE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AFD716-8B99-4230-B55F-C8B88ECBB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374743-76D9-4BF8-A60C-2F50B2636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454594-6C11-4013-A666-A151E960E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953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0F760AC-E708-4605-85E2-7D0F424B3E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4BECF48-F3B6-4D47-82A8-C6AE92EDC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5DE52A-093E-4116-A2FE-F61BA999B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553FE1-A5D9-4070-AA9C-378F491D4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8EFDDC-5B11-4543-8144-518625EDA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123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FCF4C-FB58-444C-B754-A594851E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7C475D-648F-4511-A6FE-04B04F755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11FCF8-D8F7-4914-920F-D63F2D97F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1D3E8F-338D-4B4D-B411-5282866FF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DF3AD5-06B6-42D8-AEDF-66CCE6582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8509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86B870-2B24-4658-9AEB-3C92E8E40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0235018-E757-4630-8511-F466B9192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546C76-CF19-433D-9070-0A54A149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9DC25F-827C-4564-AD0E-7FD815D53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0653A6-68AA-4213-8D62-EAF9243D6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775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74D77-9E6E-4FD1-97AD-0ADC1228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DE4E9B-689C-4373-B281-9636BE211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D25EC10-0BDA-4ECA-AB8E-059AC3378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DAF127-0983-4C38-869C-C0A513FA9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14CBA6-CCE3-4CF4-8E13-D895EDBD8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EAA8E5-79B3-445E-B8C3-29BD56CE6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8213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0F76B6-8DEC-4A74-A06A-BA0146321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0F5C5-99A7-4F16-855A-F17036265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722BEB2-C9B4-4C14-8234-D17E8434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4A41162-A0AC-4211-940F-4B92208F9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8EA159A-F9D7-4F58-A7C3-6E5B65E422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E973E80-9141-48B7-A9D7-605A45417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520B07A-79F8-43E7-8013-632DD2AED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B997D8F-4F1C-4DE6-A82C-3E0C38ACA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999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04611-FD10-429D-89AA-73C259B64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D9009F3-A280-4DA8-ACC4-187DE2172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8FD791E-F627-4DDB-AD69-F7639FDD1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E9C3C73-9A1B-4A20-B40C-BF8E0726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6621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E1D8EED-F2A7-4221-9887-0DBB62EB3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0593B39-DC86-45A7-85EF-B4DB9C28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9056B2-6966-4CAF-94D1-2295A737E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241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3076DF-D16B-4600-9550-96C6A8DD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D3D667-FDE5-4F5D-9495-588EC1891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511E7-BEEF-4F51-BA0E-52C1908D5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8060697-A92E-4178-A790-FCBB90D70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A8E3F57-A99A-4C4C-BF14-EE42AB99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9234440-6924-48D7-AC1A-200D5946B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6183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81694-0B93-4D65-9DA3-21597478A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3E4D718-8CB0-4334-BB8A-FB8B57D7CD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DC47463-53E7-4FE3-B60B-1657D1112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8875DC5-6AFF-40C0-8C77-F81A0A3E1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4F8A973-6D07-4F0C-97A0-280FEFC23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B60BB1E-F41B-40F0-929B-52083749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8270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8575AAC-624C-4B52-ABD4-699B1E35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6722991-C57D-471F-8271-C419A1CFB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C839DD-8CBF-4E23-A0C7-7C039E950B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90D7E-32D6-4894-AE08-7BBB3E610FC9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802D8A-77D4-418C-8190-43B6ADED21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72B55E-2BE2-4AF4-AFF8-2A716F492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6052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8321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88D0D-5960-BD01-0F15-E46769011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DA8CC89-85A8-9A8B-6168-03DE3FFBD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2560"/>
            <a:ext cx="12192000" cy="683287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5B49B3E-ADDD-FEAC-5B7E-867C7BD2C0FD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i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1800" b="1" i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努力</a:t>
            </a:r>
            <a:endParaRPr 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4E8266F-3B65-E848-BA28-726B05AE1C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1885" y="428090"/>
            <a:ext cx="4228934" cy="4228934"/>
          </a:xfrm>
          <a:prstGeom prst="rect">
            <a:avLst/>
          </a:prstGeom>
          <a:solidFill>
            <a:srgbClr val="000000">
              <a:shade val="95000"/>
            </a:srgbClr>
          </a:solidFill>
          <a:ln w="762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167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1390D-85BC-5885-3F56-311E059C0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CD05F4F-6A70-EC98-7271-4D4995B20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2560"/>
            <a:ext cx="12192000" cy="683287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512E80A-1581-CC5E-B843-A7E877F76B9D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en-US" altLang="zh-TW" sz="1800" b="1" i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. </a:t>
            </a:r>
            <a:r>
              <a:rPr lang="zh-TW" altLang="en-US" sz="1800" b="1" i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  <a:endParaRPr 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A926EBC-4EC3-416E-EB54-3A1E168C5D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1885" y="428090"/>
            <a:ext cx="4228934" cy="4228934"/>
          </a:xfrm>
          <a:prstGeom prst="rect">
            <a:avLst/>
          </a:prstGeom>
          <a:solidFill>
            <a:srgbClr val="000000">
              <a:shade val="95000"/>
            </a:srgbClr>
          </a:solidFill>
          <a:ln w="762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837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58D74-D244-B04E-53CC-667A1D7BD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4712DBA-264B-E08C-1A4A-DAAA74429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2560"/>
            <a:ext cx="12192000" cy="683287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12826CD-172A-F37B-CC79-F6EE68CA1325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i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5. </a:t>
            </a:r>
            <a:r>
              <a:rPr lang="zh-TW" altLang="en-US" sz="1800" b="1" i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意外</a:t>
            </a:r>
            <a:endParaRPr 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443B453-5AB5-DB9B-C2C6-791A8A9D99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1885" y="428090"/>
            <a:ext cx="4228934" cy="4228934"/>
          </a:xfrm>
          <a:prstGeom prst="rect">
            <a:avLst/>
          </a:prstGeom>
          <a:solidFill>
            <a:srgbClr val="000000">
              <a:shade val="95000"/>
            </a:srgbClr>
          </a:solidFill>
          <a:ln w="762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344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5CF49-C9BB-F3B8-A925-1CA0BA14A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B7A6DCE-5126-C69F-C1A5-7257A6C6F1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2560"/>
            <a:ext cx="12192000" cy="683287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A9F06A3-A57C-100F-5AA6-F69E469F4E45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en-US" altLang="zh-TW" sz="1800" b="1" i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. </a:t>
            </a:r>
            <a:r>
              <a:rPr lang="zh-TW" altLang="en-US" sz="1800" b="1" i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轉彎</a:t>
            </a:r>
            <a:endParaRPr 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02555FD-DB1C-404C-B05B-66C447000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1885" y="428090"/>
            <a:ext cx="4228934" cy="4228934"/>
          </a:xfrm>
          <a:prstGeom prst="rect">
            <a:avLst/>
          </a:prstGeom>
          <a:solidFill>
            <a:srgbClr val="000000">
              <a:shade val="95000"/>
            </a:srgbClr>
          </a:solidFill>
          <a:ln w="762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386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1C270-2F94-1C82-B9B7-985C7A9BF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FA9D3ED-1B47-5109-8D94-421FDF5E4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2560"/>
            <a:ext cx="12192000" cy="683287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9186358-C0B7-3BAF-7E6B-A531948F4B00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en-US" altLang="zh-TW" sz="1800" b="1" i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. </a:t>
            </a:r>
            <a:r>
              <a:rPr lang="zh-TW" altLang="en-US" sz="1800" b="1" i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轉彎</a:t>
            </a:r>
            <a:endParaRPr 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7C4D409-001C-DD30-C122-84B21F5916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47" y="31385"/>
            <a:ext cx="3570758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681496D-ED24-00BC-ED3E-B52AD83865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205" y="597386"/>
            <a:ext cx="2254286" cy="22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78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DFE7B-7DC1-FE6D-5E9D-742811BCF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1ECB2DE-324A-B400-656C-B1B90681C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2560"/>
            <a:ext cx="12192000" cy="683287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D7A7301-1042-56A9-9FFD-44DC60BFF919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i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7. </a:t>
            </a:r>
            <a:r>
              <a:rPr lang="zh-TW" altLang="en-US" sz="1800" b="1" i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結局</a:t>
            </a:r>
            <a:endParaRPr 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FEBEC66-10F5-EF3A-DDE0-E33ED10273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1885" y="428090"/>
            <a:ext cx="4228934" cy="4228934"/>
          </a:xfrm>
          <a:prstGeom prst="rect">
            <a:avLst/>
          </a:prstGeom>
          <a:solidFill>
            <a:srgbClr val="000000">
              <a:shade val="95000"/>
            </a:srgbClr>
          </a:solidFill>
          <a:ln w="762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7124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D3B05-3646-DEA1-B361-C4167AEE3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27F40880-768B-A876-4CA7-AA0D300BBE97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i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7. </a:t>
            </a:r>
            <a:r>
              <a:rPr lang="zh-TW" altLang="en-US" sz="1800" b="1" i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結局</a:t>
            </a:r>
            <a:endParaRPr 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76578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">
        <p:fade/>
      </p:transition>
    </mc:Choice>
    <mc:Fallback>
      <p:transition spd="slow" advClick="0" advTm="5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012B9-353B-61CB-9911-9583D40BA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539478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4F669-7C73-A2AB-3517-02B341229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54AECE0-219A-8A4E-4758-1548E472ECB6}"/>
              </a:ext>
            </a:extLst>
          </p:cNvPr>
          <p:cNvSpPr txBox="1"/>
          <p:nvPr/>
        </p:nvSpPr>
        <p:spPr>
          <a:xfrm>
            <a:off x="890087" y="2524050"/>
            <a:ext cx="1041182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0" i="0" u="none" strike="noStrike" dirty="0">
                <a:solidFill>
                  <a:schemeClr val="bg1"/>
                </a:solidFill>
                <a:effectLst/>
                <a:latin typeface="OCR A Extended" panose="02010509020102010303" pitchFamily="50" charset="0"/>
              </a:rPr>
              <a:t>202</a:t>
            </a:r>
            <a:r>
              <a:rPr lang="en-US" altLang="zh-TW" sz="6000" b="0" i="0" u="none" strike="noStrike" dirty="0">
                <a:solidFill>
                  <a:schemeClr val="bg1"/>
                </a:solidFill>
                <a:effectLst/>
                <a:latin typeface="OCR A Extended" panose="02010509020102010303" pitchFamily="50" charset="0"/>
              </a:rPr>
              <a:t>6</a:t>
            </a:r>
            <a:r>
              <a:rPr lang="en-US" sz="6000" b="0" i="0" u="none" strike="noStrike" dirty="0">
                <a:solidFill>
                  <a:schemeClr val="bg1"/>
                </a:solidFill>
                <a:effectLst/>
                <a:latin typeface="OCR A Extended" panose="02010509020102010303" pitchFamily="50" charset="0"/>
              </a:rPr>
              <a:t>/</a:t>
            </a:r>
            <a:r>
              <a:rPr lang="en-US" altLang="zh-TW" sz="6000" b="0" i="0" u="none" strike="noStrike" dirty="0">
                <a:solidFill>
                  <a:schemeClr val="bg1"/>
                </a:solidFill>
                <a:effectLst/>
                <a:latin typeface="OCR A Extended" panose="02010509020102010303" pitchFamily="50" charset="0"/>
              </a:rPr>
              <a:t>0</a:t>
            </a:r>
            <a:r>
              <a:rPr lang="en-US" altLang="zh-TW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5</a:t>
            </a:r>
            <a:r>
              <a:rPr lang="en-US" sz="6000" b="0" i="0" u="none" strike="noStrike" dirty="0">
                <a:solidFill>
                  <a:schemeClr val="bg1"/>
                </a:solidFill>
                <a:effectLst/>
                <a:latin typeface="OCR A Extended" panose="02010509020102010303" pitchFamily="50" charset="0"/>
              </a:rPr>
              <a:t>/</a:t>
            </a:r>
            <a:r>
              <a:rPr lang="en-US" altLang="zh-TW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13</a:t>
            </a:r>
            <a:r>
              <a:rPr lang="en-US" sz="6000" b="0" i="0" u="none" strike="noStrike" dirty="0">
                <a:solidFill>
                  <a:schemeClr val="bg1"/>
                </a:solidFill>
                <a:effectLst/>
                <a:latin typeface="OCR A Extended" panose="02010509020102010303" pitchFamily="50" charset="0"/>
              </a:rPr>
              <a:t> </a:t>
            </a:r>
            <a:r>
              <a:rPr lang="en-US" altLang="zh-TW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01</a:t>
            </a:r>
            <a:r>
              <a:rPr lang="en-US" sz="6000" b="0" i="0" u="none" strike="noStrike" dirty="0">
                <a:solidFill>
                  <a:schemeClr val="bg1"/>
                </a:solidFill>
                <a:effectLst/>
                <a:latin typeface="OCR A Extended" panose="02010509020102010303" pitchFamily="50" charset="0"/>
              </a:rPr>
              <a:t>:</a:t>
            </a:r>
            <a:r>
              <a:rPr lang="en-US" altLang="zh-TW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32</a:t>
            </a:r>
            <a:r>
              <a:rPr lang="en-US" sz="6000" b="0" i="0" u="none" strike="noStrike" dirty="0">
                <a:solidFill>
                  <a:schemeClr val="bg1"/>
                </a:solidFill>
                <a:effectLst/>
                <a:latin typeface="OCR A Extended" panose="02010509020102010303" pitchFamily="50" charset="0"/>
              </a:rPr>
              <a:t> </a:t>
            </a:r>
            <a:r>
              <a:rPr lang="en-US" altLang="zh-TW" sz="6000" b="0" i="0" u="none" strike="noStrike" dirty="0">
                <a:solidFill>
                  <a:schemeClr val="bg1"/>
                </a:solidFill>
                <a:effectLst/>
                <a:latin typeface="OCR A Extended" panose="02010509020102010303" pitchFamily="50" charset="0"/>
              </a:rPr>
              <a:t>A</a:t>
            </a:r>
            <a:r>
              <a:rPr lang="en-US" sz="6000" b="0" i="0" u="none" strike="noStrike" dirty="0">
                <a:solidFill>
                  <a:schemeClr val="bg1"/>
                </a:solidFill>
                <a:effectLst/>
                <a:latin typeface="OCR A Extended" panose="02010509020102010303" pitchFamily="50" charset="0"/>
              </a:rPr>
              <a:t>.M. </a:t>
            </a:r>
          </a:p>
          <a:p>
            <a:pPr algn="ctr"/>
            <a:endParaRPr lang="en-US" sz="2000" b="0" i="0" u="none" strike="noStrike" dirty="0">
              <a:solidFill>
                <a:schemeClr val="bg1"/>
              </a:solidFill>
              <a:effectLst/>
              <a:latin typeface="OCR A Extended" panose="02010509020102010303" pitchFamily="50" charset="0"/>
            </a:endParaRPr>
          </a:p>
          <a:p>
            <a:pPr algn="ctr"/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OCR A Extended" panose="02010509020102010303" pitchFamily="50" charset="0"/>
              </a:rPr>
              <a:t>UNIX TIMESTAMP: 17</a:t>
            </a:r>
            <a:r>
              <a:rPr lang="en-US" altLang="zh-TW" sz="3200" b="0" i="0" u="none" strike="noStrike" dirty="0">
                <a:solidFill>
                  <a:schemeClr val="bg1"/>
                </a:solidFill>
                <a:effectLst/>
                <a:latin typeface="OCR A Extended" panose="02010509020102010303" pitchFamily="50" charset="0"/>
              </a:rPr>
              <a:t>78607154</a:t>
            </a:r>
            <a:endParaRPr lang="en-US" sz="3200" dirty="0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78E6F85-046B-4884-2A91-1D2FDEA53F95}"/>
              </a:ext>
            </a:extLst>
          </p:cNvPr>
          <p:cNvSpPr txBox="1"/>
          <p:nvPr/>
        </p:nvSpPr>
        <p:spPr>
          <a:xfrm>
            <a:off x="890087" y="2521059"/>
            <a:ext cx="1041182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202</a:t>
            </a:r>
            <a:r>
              <a:rPr lang="en-US" altLang="zh-TW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6</a:t>
            </a:r>
            <a:r>
              <a:rPr lang="en-US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/</a:t>
            </a:r>
            <a:r>
              <a:rPr lang="en-US" altLang="zh-TW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05</a:t>
            </a:r>
            <a:r>
              <a:rPr lang="en-US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/</a:t>
            </a:r>
            <a:r>
              <a:rPr lang="en-US" altLang="zh-TW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13</a:t>
            </a:r>
            <a:r>
              <a:rPr lang="en-US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 </a:t>
            </a:r>
            <a:r>
              <a:rPr lang="en-US" altLang="zh-TW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01</a:t>
            </a:r>
            <a:r>
              <a:rPr lang="en-US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:</a:t>
            </a:r>
            <a:r>
              <a:rPr lang="en-US" altLang="zh-TW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32</a:t>
            </a:r>
            <a:r>
              <a:rPr lang="en-US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 </a:t>
            </a:r>
            <a:r>
              <a:rPr lang="en-US" altLang="zh-TW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A</a:t>
            </a:r>
            <a:r>
              <a:rPr lang="en-US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.M</a:t>
            </a:r>
            <a:r>
              <a:rPr lang="en-US" sz="6000" b="0" i="0" u="none" strike="noStrike" dirty="0">
                <a:solidFill>
                  <a:schemeClr val="bg1"/>
                </a:solidFill>
                <a:effectLst/>
                <a:latin typeface="OCR A Extended" panose="02010509020102010303" pitchFamily="50" charset="0"/>
              </a:rPr>
              <a:t>. </a:t>
            </a:r>
          </a:p>
          <a:p>
            <a:pPr algn="ctr"/>
            <a:endParaRPr lang="en-US" sz="2000" b="0" i="0" u="none" strike="noStrike" dirty="0">
              <a:solidFill>
                <a:schemeClr val="bg1"/>
              </a:solidFill>
              <a:effectLst/>
              <a:latin typeface="OCR A Extended" panose="02010509020102010303" pitchFamily="50" charset="0"/>
            </a:endParaRPr>
          </a:p>
          <a:p>
            <a:pPr algn="ctr"/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OCR A Extended" panose="02010509020102010303" pitchFamily="50" charset="0"/>
              </a:rPr>
              <a:t>UNIX TIMESTAMP: </a:t>
            </a:r>
            <a:r>
              <a:rPr lang="en-US" sz="3200" dirty="0">
                <a:solidFill>
                  <a:schemeClr val="bg1"/>
                </a:solidFill>
                <a:latin typeface="OCR A Extended" panose="02010509020102010303" pitchFamily="50" charset="0"/>
              </a:rPr>
              <a:t>17</a:t>
            </a:r>
            <a:r>
              <a:rPr lang="en-US" altLang="zh-TW" sz="3200" dirty="0">
                <a:solidFill>
                  <a:schemeClr val="bg1"/>
                </a:solidFill>
                <a:latin typeface="OCR A Extended" panose="02010509020102010303" pitchFamily="50" charset="0"/>
              </a:rPr>
              <a:t>78607155</a:t>
            </a:r>
            <a:endParaRPr lang="en-US" sz="3200" dirty="0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033042B-37AA-2F23-8A17-627B52324A40}"/>
              </a:ext>
            </a:extLst>
          </p:cNvPr>
          <p:cNvSpPr txBox="1"/>
          <p:nvPr/>
        </p:nvSpPr>
        <p:spPr>
          <a:xfrm>
            <a:off x="890087" y="2518068"/>
            <a:ext cx="1041182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202</a:t>
            </a:r>
            <a:r>
              <a:rPr lang="en-US" altLang="zh-TW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6</a:t>
            </a:r>
            <a:r>
              <a:rPr lang="en-US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/</a:t>
            </a:r>
            <a:r>
              <a:rPr lang="en-US" altLang="zh-TW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05</a:t>
            </a:r>
            <a:r>
              <a:rPr lang="en-US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/</a:t>
            </a:r>
            <a:r>
              <a:rPr lang="en-US" altLang="zh-TW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13</a:t>
            </a:r>
            <a:r>
              <a:rPr lang="en-US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 </a:t>
            </a:r>
            <a:r>
              <a:rPr lang="en-US" altLang="zh-TW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01</a:t>
            </a:r>
            <a:r>
              <a:rPr lang="en-US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:</a:t>
            </a:r>
            <a:r>
              <a:rPr lang="en-US" altLang="zh-TW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32</a:t>
            </a:r>
            <a:r>
              <a:rPr lang="en-US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 </a:t>
            </a:r>
            <a:r>
              <a:rPr lang="en-US" altLang="zh-TW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A</a:t>
            </a:r>
            <a:r>
              <a:rPr lang="en-US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.M</a:t>
            </a:r>
            <a:r>
              <a:rPr lang="en-US" sz="6000" b="0" i="0" u="none" strike="noStrike" dirty="0">
                <a:solidFill>
                  <a:schemeClr val="bg1"/>
                </a:solidFill>
                <a:effectLst/>
                <a:latin typeface="OCR A Extended" panose="02010509020102010303" pitchFamily="50" charset="0"/>
              </a:rPr>
              <a:t>. </a:t>
            </a:r>
          </a:p>
          <a:p>
            <a:pPr algn="ctr"/>
            <a:endParaRPr lang="en-US" sz="2000" b="0" i="0" u="none" strike="noStrike" dirty="0">
              <a:solidFill>
                <a:schemeClr val="bg1"/>
              </a:solidFill>
              <a:effectLst/>
              <a:latin typeface="OCR A Extended" panose="02010509020102010303" pitchFamily="50" charset="0"/>
            </a:endParaRPr>
          </a:p>
          <a:p>
            <a:pPr algn="ctr"/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OCR A Extended" panose="02010509020102010303" pitchFamily="50" charset="0"/>
              </a:rPr>
              <a:t>UNIX TIMESTAMP: </a:t>
            </a:r>
            <a:r>
              <a:rPr lang="en-US" sz="3200" dirty="0">
                <a:solidFill>
                  <a:schemeClr val="bg1"/>
                </a:solidFill>
                <a:latin typeface="OCR A Extended" panose="02010509020102010303" pitchFamily="50" charset="0"/>
              </a:rPr>
              <a:t>17</a:t>
            </a:r>
            <a:r>
              <a:rPr lang="en-US" altLang="zh-TW" sz="3200" dirty="0">
                <a:solidFill>
                  <a:schemeClr val="bg1"/>
                </a:solidFill>
                <a:latin typeface="OCR A Extended" panose="02010509020102010303" pitchFamily="50" charset="0"/>
              </a:rPr>
              <a:t>78607156</a:t>
            </a:r>
            <a:endParaRPr lang="en-US" sz="3200" dirty="0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FCE6C64-9875-2844-1F93-6EDA9C1B4694}"/>
              </a:ext>
            </a:extLst>
          </p:cNvPr>
          <p:cNvSpPr txBox="1"/>
          <p:nvPr/>
        </p:nvSpPr>
        <p:spPr>
          <a:xfrm>
            <a:off x="890088" y="2527041"/>
            <a:ext cx="1041182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202</a:t>
            </a:r>
            <a:r>
              <a:rPr lang="en-US" altLang="zh-TW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6</a:t>
            </a:r>
            <a:r>
              <a:rPr lang="en-US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/</a:t>
            </a:r>
            <a:r>
              <a:rPr lang="en-US" altLang="zh-TW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05</a:t>
            </a:r>
            <a:r>
              <a:rPr lang="en-US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/</a:t>
            </a:r>
            <a:r>
              <a:rPr lang="en-US" altLang="zh-TW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13</a:t>
            </a:r>
            <a:r>
              <a:rPr lang="en-US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 </a:t>
            </a:r>
            <a:r>
              <a:rPr lang="en-US" altLang="zh-TW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01</a:t>
            </a:r>
            <a:r>
              <a:rPr lang="en-US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:</a:t>
            </a:r>
            <a:r>
              <a:rPr lang="en-US" altLang="zh-TW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32</a:t>
            </a:r>
            <a:r>
              <a:rPr lang="en-US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 </a:t>
            </a:r>
            <a:r>
              <a:rPr lang="en-US" altLang="zh-TW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A</a:t>
            </a:r>
            <a:r>
              <a:rPr lang="en-US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.M. </a:t>
            </a:r>
            <a:endParaRPr lang="en-US" sz="6000" b="0" i="0" u="none" strike="noStrike" dirty="0">
              <a:solidFill>
                <a:schemeClr val="bg1"/>
              </a:solidFill>
              <a:effectLst/>
              <a:latin typeface="OCR A Extended" panose="02010509020102010303" pitchFamily="50" charset="0"/>
            </a:endParaRPr>
          </a:p>
          <a:p>
            <a:pPr algn="ctr"/>
            <a:endParaRPr lang="en-US" sz="2000" b="0" i="0" u="none" strike="noStrike" dirty="0">
              <a:solidFill>
                <a:schemeClr val="bg1"/>
              </a:solidFill>
              <a:effectLst/>
              <a:latin typeface="OCR A Extended" panose="02010509020102010303" pitchFamily="50" charset="0"/>
            </a:endParaRPr>
          </a:p>
          <a:p>
            <a:pPr algn="ctr"/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OCR A Extended" panose="02010509020102010303" pitchFamily="50" charset="0"/>
              </a:rPr>
              <a:t>UNIX TIMESTAMP: </a:t>
            </a:r>
            <a:r>
              <a:rPr lang="en-US" sz="3200" dirty="0">
                <a:solidFill>
                  <a:schemeClr val="bg1"/>
                </a:solidFill>
                <a:latin typeface="OCR A Extended" panose="02010509020102010303" pitchFamily="50" charset="0"/>
              </a:rPr>
              <a:t>17</a:t>
            </a:r>
            <a:r>
              <a:rPr lang="en-US" altLang="zh-TW" sz="3200" dirty="0">
                <a:solidFill>
                  <a:schemeClr val="bg1"/>
                </a:solidFill>
                <a:latin typeface="OCR A Extended" panose="02010509020102010303" pitchFamily="50" charset="0"/>
              </a:rPr>
              <a:t>78607157</a:t>
            </a:r>
            <a:endParaRPr lang="en-US" sz="3200" dirty="0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52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10"/>
                            </p:stCondLst>
                            <p:childTnLst>
                              <p:par>
                                <p:cTn id="10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20"/>
                            </p:stCondLst>
                            <p:childTnLst>
                              <p:par>
                                <p:cTn id="1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7" grpId="1"/>
      <p:bldP spid="8" grpId="0"/>
      <p:bldP spid="8" grpId="1"/>
      <p:bldP spid="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CDAD8-FC0F-E18E-12AE-FC3652A45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in-relax">
            <a:hlinkClick r:id="" action="ppaction://media"/>
            <a:extLst>
              <a:ext uri="{FF2B5EF4-FFF2-40B4-BE49-F238E27FC236}">
                <a16:creationId xmlns:a16="http://schemas.microsoft.com/office/drawing/2014/main" id="{EA6E3890-27E4-F475-1E7E-BCEA07671F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93215" y="458191"/>
            <a:ext cx="609600" cy="60960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8F7A5862-1B00-8910-D758-0B0F42448D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2560"/>
            <a:ext cx="12192000" cy="683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0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14" showWhenStopped="0">
                <p:cTn id="1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0E125-47D1-C45C-FEA1-F48D123D0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F646DA9-055F-5020-245E-1E7B956A0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2560"/>
            <a:ext cx="12192000" cy="683287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884DB85-3B6E-1FFE-5735-444731D228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1885" y="428090"/>
            <a:ext cx="4228934" cy="4228934"/>
          </a:xfrm>
          <a:prstGeom prst="rect">
            <a:avLst/>
          </a:prstGeom>
          <a:solidFill>
            <a:srgbClr val="000000">
              <a:shade val="95000"/>
            </a:srgbClr>
          </a:solidFill>
          <a:ln w="762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2050" name="Picture 2" descr="Page 2 | Holy Light PNGs for Free Download">
            <a:extLst>
              <a:ext uri="{FF2B5EF4-FFF2-40B4-BE49-F238E27FC236}">
                <a16:creationId xmlns:a16="http://schemas.microsoft.com/office/drawing/2014/main" id="{17FB27E0-17F1-8FC5-0A5F-37E4CCBC2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653" y="415529"/>
            <a:ext cx="2462261" cy="246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40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3B31E-1046-C40B-AAF2-7BD37FC5C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3FF33FB-3F5A-331F-C806-1DA83CCFE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2560"/>
            <a:ext cx="12192000" cy="683287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ED9D26B-70AD-72E5-C99A-817BD4A267D1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i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1800" b="1" i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  <a:endParaRPr 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4975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89E6C-31E4-7B4C-5DDF-41B08B9FE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CA94863-9AFC-8552-739B-2BEEEE119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2560"/>
            <a:ext cx="12192000" cy="683287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6A901B4-5C7E-A20F-CFE5-C36781875C77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i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1800" b="1" i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  <a:endParaRPr 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74E6197-82F7-1C52-F830-6C8FE0C361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" t="24895" r="-254" b="4389"/>
          <a:stretch/>
        </p:blipFill>
        <p:spPr>
          <a:xfrm>
            <a:off x="4066391" y="532307"/>
            <a:ext cx="2897434" cy="2896692"/>
          </a:xfrm>
          <a:prstGeom prst="rect">
            <a:avLst/>
          </a:prstGeom>
          <a:solidFill>
            <a:srgbClr val="000000">
              <a:shade val="95000"/>
            </a:srgbClr>
          </a:solidFill>
          <a:ln w="762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DA95338-D879-64D2-D345-7214A132D9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8" r="21868"/>
          <a:stretch/>
        </p:blipFill>
        <p:spPr>
          <a:xfrm>
            <a:off x="1168957" y="532307"/>
            <a:ext cx="2897434" cy="2896692"/>
          </a:xfrm>
          <a:prstGeom prst="rect">
            <a:avLst/>
          </a:prstGeom>
          <a:solidFill>
            <a:srgbClr val="000000">
              <a:shade val="95000"/>
            </a:srgbClr>
          </a:solidFill>
          <a:ln w="762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912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AB4F6-C1DE-E083-AA71-12B2B93D4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769124A-58CA-0821-040D-EADBF71F8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2560"/>
            <a:ext cx="12192000" cy="683287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C3B771C-34AE-A810-285B-8775E4403A99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i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1800" b="1" i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  <a:endParaRPr 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AF9AA57-2645-9212-69B5-371AF2295A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715" y="539627"/>
            <a:ext cx="4916286" cy="3687215"/>
          </a:xfrm>
          <a:prstGeom prst="rect">
            <a:avLst/>
          </a:prstGeom>
          <a:solidFill>
            <a:srgbClr val="000000">
              <a:shade val="95000"/>
            </a:srgbClr>
          </a:solidFill>
          <a:ln w="762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1225343-1595-2BAB-5953-DAD879B8ABBB}"/>
              </a:ext>
            </a:extLst>
          </p:cNvPr>
          <p:cNvSpPr txBox="1"/>
          <p:nvPr/>
        </p:nvSpPr>
        <p:spPr>
          <a:xfrm>
            <a:off x="1877849" y="4338410"/>
            <a:ext cx="4230017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最喜歡的</a:t>
            </a: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ACG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作品：</a:t>
            </a:r>
            <a:b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命運石之門</a:t>
            </a: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endParaRPr 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9312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84688-FDDA-1485-335C-B03D9753A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1D62580-C53B-9A71-D53D-2DB35142F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2560"/>
            <a:ext cx="12192000" cy="683287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CEF2877-3660-82FD-39FB-A45582D38250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i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1800" b="1" i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  <a:endParaRPr 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E40A9DE-40AD-7DF2-4E47-8D721C9557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1885" y="428090"/>
            <a:ext cx="4228934" cy="4228934"/>
          </a:xfrm>
          <a:prstGeom prst="rect">
            <a:avLst/>
          </a:prstGeom>
          <a:solidFill>
            <a:srgbClr val="000000">
              <a:shade val="95000"/>
            </a:srgbClr>
          </a:solidFill>
          <a:ln w="762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558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31D57-E78A-524B-EE20-CEFA6854B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B3786B9-319A-3912-92CC-AA4121E33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2560"/>
            <a:ext cx="12192000" cy="683287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5586495-DCDC-D24E-C443-59AB5DAF4455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sz="1800" b="1" i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. 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阻礙</a:t>
            </a:r>
            <a:endParaRPr 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9673F6F-BF07-78D9-B71E-B6F06F2D73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1885" y="428090"/>
            <a:ext cx="4228934" cy="4228934"/>
          </a:xfrm>
          <a:prstGeom prst="rect">
            <a:avLst/>
          </a:prstGeom>
          <a:solidFill>
            <a:srgbClr val="000000">
              <a:shade val="95000"/>
            </a:srgbClr>
          </a:solidFill>
          <a:ln w="762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551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1199</TotalTime>
  <Words>430</Words>
  <Application>Microsoft Office PowerPoint</Application>
  <PresentationFormat>寬螢幕</PresentationFormat>
  <Paragraphs>69</Paragraphs>
  <Slides>17</Slides>
  <Notes>14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3" baseType="lpstr">
      <vt:lpstr>微軟正黑體</vt:lpstr>
      <vt:lpstr>Arial</vt:lpstr>
      <vt:lpstr>Calibri</vt:lpstr>
      <vt:lpstr>OCR A Extended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cg</dc:creator>
  <cp:lastModifiedBy>Kalin Lai</cp:lastModifiedBy>
  <cp:revision>230</cp:revision>
  <dcterms:created xsi:type="dcterms:W3CDTF">2024-09-16T08:29:48Z</dcterms:created>
  <dcterms:modified xsi:type="dcterms:W3CDTF">2025-01-02T17:08:04Z</dcterms:modified>
</cp:coreProperties>
</file>